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8F83-FB46-489B-B915-63E832386C5F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414D-1DC0-4C4E-8CCC-A1BF0A6C86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88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414D-1DC0-4C4E-8CCC-A1BF0A6C867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231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96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696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8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551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88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8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2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78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06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4823-B999-4A07-A090-AB3484DAECC8}" type="datetimeFigureOut">
              <a:rPr lang="en-AU" smtClean="0"/>
              <a:t>27/03/2019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79E3-5A66-44CF-89F8-5325855A0E4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5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Housing Options Worker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Simon Okely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723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know what the problem is….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1790293"/>
            <a:ext cx="4497270" cy="258746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4" y="1759408"/>
            <a:ext cx="3282392" cy="3233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838"/>
            <a:ext cx="3606672" cy="2275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4" y="1690688"/>
            <a:ext cx="3905279" cy="55388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" y="5092489"/>
            <a:ext cx="4990316" cy="61673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39" y="3079967"/>
            <a:ext cx="4867311" cy="5934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27" y="3604261"/>
            <a:ext cx="4009474" cy="56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we’re </a:t>
            </a:r>
            <a:r>
              <a:rPr lang="en-AU" smtClean="0"/>
              <a:t>up to…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Interface</a:t>
            </a:r>
            <a:endParaRPr lang="en-AU"/>
          </a:p>
          <a:p>
            <a:r>
              <a:rPr lang="en-AU" smtClean="0"/>
              <a:t>Demand more</a:t>
            </a:r>
            <a:endParaRPr lang="en-AU"/>
          </a:p>
          <a:p>
            <a:r>
              <a:rPr lang="en-AU"/>
              <a:t>Fix </a:t>
            </a:r>
            <a:r>
              <a:rPr lang="en-AU" smtClean="0"/>
              <a:t>relationships</a:t>
            </a:r>
            <a:endParaRPr lang="en-AU"/>
          </a:p>
          <a:p>
            <a:r>
              <a:rPr lang="en-AU"/>
              <a:t>Draw </a:t>
            </a:r>
            <a:r>
              <a:rPr lang="en-AU"/>
              <a:t>lines </a:t>
            </a:r>
            <a:endParaRPr lang="en-AU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00100" y="1318532"/>
            <a:ext cx="4555671" cy="66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Housing Options Worker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40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we’re up to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AU" b="1" dirty="0" smtClean="0"/>
              <a:t>Rooming </a:t>
            </a:r>
            <a:r>
              <a:rPr lang="en-AU" b="1" dirty="0"/>
              <a:t>House Provider Working </a:t>
            </a:r>
            <a:r>
              <a:rPr lang="en-AU" b="1" dirty="0" smtClean="0"/>
              <a:t>Agreement</a:t>
            </a:r>
            <a:r>
              <a:rPr lang="en-AU" b="1" dirty="0"/>
              <a:t> </a:t>
            </a:r>
            <a:endParaRPr lang="en-AU" dirty="0"/>
          </a:p>
          <a:p>
            <a:pPr lvl="0"/>
            <a:r>
              <a:rPr lang="en-AU" dirty="0"/>
              <a:t>Launch has funds to help with payments for accommodation at registered rooming houses </a:t>
            </a:r>
          </a:p>
          <a:p>
            <a:pPr lvl="0"/>
            <a:r>
              <a:rPr lang="en-AU" dirty="0"/>
              <a:t>Launch endeavours to pay within 14 days of receiving invoice</a:t>
            </a:r>
          </a:p>
          <a:p>
            <a:pPr lvl="0"/>
            <a:r>
              <a:rPr lang="en-AU" dirty="0"/>
              <a:t>Invoices can be sent to </a:t>
            </a:r>
            <a:r>
              <a:rPr lang="en-AU" b="1" dirty="0"/>
              <a:t>hefadmin@launchhousing.org.au</a:t>
            </a:r>
            <a:endParaRPr lang="en-AU" dirty="0"/>
          </a:p>
          <a:p>
            <a:pPr lvl="0"/>
            <a:r>
              <a:rPr lang="en-AU" dirty="0"/>
              <a:t>Launch cannot fund if tenants are moved to addresses other than those agreed to at time of booking</a:t>
            </a:r>
          </a:p>
          <a:p>
            <a:pPr lvl="0"/>
            <a:r>
              <a:rPr lang="en-AU" dirty="0"/>
              <a:t>Use of a Rooming House Residency Agreement or equivalent is suggested</a:t>
            </a:r>
          </a:p>
          <a:p>
            <a:pPr lvl="0"/>
            <a:r>
              <a:rPr lang="en-AU" dirty="0"/>
              <a:t>Launch cannot fund bonds or security deposits. Launch expects that if a bond is charged, it will be lodged with the RTBA</a:t>
            </a:r>
          </a:p>
          <a:p>
            <a:pPr lvl="0"/>
            <a:r>
              <a:rPr lang="en-AU" dirty="0"/>
              <a:t>Launch expects tenants to receive receipts for all rental payments</a:t>
            </a:r>
          </a:p>
          <a:p>
            <a:pPr lvl="0"/>
            <a:r>
              <a:rPr lang="en-AU" dirty="0"/>
              <a:t>Should a prospective tenant inspect a room, and promptly decide not to stay, no cost will be incurred to the prospective tenant or to Launch</a:t>
            </a:r>
          </a:p>
          <a:p>
            <a:pPr lvl="0"/>
            <a:r>
              <a:rPr lang="en-AU" dirty="0"/>
              <a:t>Should a tenant stay less than 48 hours, and notify both Launch and the Landlord of their departure, Launch agrees to be invoiced for 50% of the agreed booking cost only, to cover cleaning and re letting costs. It is expected that invoices will be amended to reflect this. </a:t>
            </a:r>
          </a:p>
          <a:p>
            <a:pPr lvl="0"/>
            <a:r>
              <a:rPr lang="en-AU" dirty="0"/>
              <a:t>Launch does not generally help financially with arrears in rooming houses, and expects providers and tenants to arrange repayment plans</a:t>
            </a:r>
          </a:p>
          <a:p>
            <a:pPr lvl="0"/>
            <a:r>
              <a:rPr lang="en-AU" dirty="0"/>
              <a:t>If a tenancy is at risk of eviction, the tenant should contact Launch</a:t>
            </a:r>
          </a:p>
          <a:p>
            <a:pPr lvl="0"/>
            <a:r>
              <a:rPr lang="en-AU" dirty="0"/>
              <a:t>Launch does not generally provide ongoing support to tenants in rooming houses</a:t>
            </a:r>
          </a:p>
          <a:p>
            <a:pPr lvl="0"/>
            <a:r>
              <a:rPr lang="en-AU" dirty="0"/>
              <a:t>Tenancy issues in the first instance should be resolved between tenant and landlord how can seek advice from Tenants Victoria on 9416 2577</a:t>
            </a:r>
          </a:p>
          <a:p>
            <a:pPr lvl="0"/>
            <a:r>
              <a:rPr lang="en-AU" dirty="0"/>
              <a:t>Launch’s dedicated Housing Options worker is available 9-5, Monday-Wednesday on </a:t>
            </a:r>
            <a:r>
              <a:rPr lang="en-AU" b="1" dirty="0"/>
              <a:t>85981103</a:t>
            </a:r>
            <a:r>
              <a:rPr lang="en-AU" dirty="0"/>
              <a:t> or </a:t>
            </a:r>
            <a:r>
              <a:rPr lang="en-AU" b="1" dirty="0"/>
              <a:t>0418166052</a:t>
            </a:r>
            <a:r>
              <a:rPr lang="en-AU" dirty="0"/>
              <a:t> or </a:t>
            </a:r>
            <a:r>
              <a:rPr lang="en-AU" b="1" dirty="0"/>
              <a:t>Simon.Okely@launchhousing.org.au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0100" y="1318532"/>
            <a:ext cx="4555671" cy="66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Working Agreement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257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we’re up to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18532"/>
            <a:ext cx="4555671" cy="661307"/>
          </a:xfrm>
        </p:spPr>
        <p:txBody>
          <a:bodyPr/>
          <a:lstStyle/>
          <a:p>
            <a:r>
              <a:rPr lang="en-AU" smtClean="0"/>
              <a:t>Accommodation </a:t>
            </a:r>
            <a:r>
              <a:rPr lang="en-AU" dirty="0" smtClean="0"/>
              <a:t>directory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2" y="1763989"/>
            <a:ext cx="6330042" cy="46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we’re up to</a:t>
            </a:r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4" y="1825625"/>
            <a:ext cx="6514431" cy="4351338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00100" y="1318532"/>
            <a:ext cx="4555671" cy="66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Accommodation directory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33505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 reckon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mtClean="0"/>
          </a:p>
          <a:p>
            <a:r>
              <a:rPr lang="en-AU"/>
              <a:t>Acknowledge the </a:t>
            </a:r>
            <a:r>
              <a:rPr lang="en-AU"/>
              <a:t>complexity </a:t>
            </a:r>
            <a:endParaRPr lang="en-AU" smtClean="0"/>
          </a:p>
          <a:p>
            <a:endParaRPr lang="en-AU"/>
          </a:p>
          <a:p>
            <a:r>
              <a:rPr lang="en-AU" smtClean="0"/>
              <a:t>Interface </a:t>
            </a:r>
          </a:p>
          <a:p>
            <a:endParaRPr lang="en-AU"/>
          </a:p>
          <a:p>
            <a:r>
              <a:rPr lang="en-AU" smtClean="0"/>
              <a:t>centralise </a:t>
            </a:r>
            <a:r>
              <a:rPr lang="en-AU"/>
              <a:t>our </a:t>
            </a:r>
            <a:r>
              <a:rPr lang="en-AU" smtClean="0"/>
              <a:t>knowledge and our expectations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7556500" cy="10693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61688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7525</TotalTime>
  <Words>64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Housing Options Worker</vt:lpstr>
      <vt:lpstr>We know what the problem is….</vt:lpstr>
      <vt:lpstr>What we’re up to…</vt:lpstr>
      <vt:lpstr>What we’re up to</vt:lpstr>
      <vt:lpstr>What we’re up to</vt:lpstr>
      <vt:lpstr>What we’re up to</vt:lpstr>
      <vt:lpstr>What I reckon</vt:lpstr>
    </vt:vector>
  </TitlesOfParts>
  <Company>Hanover Welfare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Options Worker</dc:title>
  <dc:creator>Simon Okely</dc:creator>
  <cp:lastModifiedBy>Simon Okely</cp:lastModifiedBy>
  <cp:revision>8</cp:revision>
  <dcterms:created xsi:type="dcterms:W3CDTF">2019-03-27T04:57:37Z</dcterms:created>
  <dcterms:modified xsi:type="dcterms:W3CDTF">2019-04-01T10:23:05Z</dcterms:modified>
</cp:coreProperties>
</file>